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"/>
  </p:notesMasterIdLst>
  <p:sldIdLst>
    <p:sldId id="265" r:id="rId2"/>
    <p:sldId id="264" r:id="rId3"/>
    <p:sldId id="256" r:id="rId4"/>
    <p:sldId id="257" r:id="rId5"/>
    <p:sldId id="258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71020"/>
  </p:normalViewPr>
  <p:slideViewPr>
    <p:cSldViewPr snapToGrid="0">
      <p:cViewPr varScale="1">
        <p:scale>
          <a:sx n="89" d="100"/>
          <a:sy n="89" d="100"/>
        </p:scale>
        <p:origin x="2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</a:t>
            </a:r>
          </a:p>
          <a:p>
            <a:endParaRPr lang="en-US" dirty="0"/>
          </a:p>
          <a:p>
            <a:r>
              <a:rPr lang="en-US" dirty="0"/>
              <a:t>Smoothie King wins as “The </a:t>
            </a:r>
            <a:r>
              <a:rPr lang="en-US"/>
              <a:t>Healthiest”!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805717"/>
            <a:ext cx="8832799" cy="367747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FDA Guidelines and </a:t>
            </a:r>
            <a:r>
              <a:rPr lang="en-US" sz="1800" dirty="0" err="1"/>
              <a:t>Nutritionix</a:t>
            </a:r>
            <a:r>
              <a:rPr lang="en-US" sz="1800" dirty="0"/>
              <a:t> Restaurant data sources were used. </a:t>
            </a:r>
          </a:p>
          <a:p>
            <a:r>
              <a:rPr lang="en-US" sz="1800" dirty="0"/>
              <a:t>Each restaurant’s top 7 menu items compared against the others.</a:t>
            </a:r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7CBED-B4C0-4E4C-AC9C-FF4076E2FBB7}"/>
              </a:ext>
            </a:extLst>
          </p:cNvPr>
          <p:cNvGrpSpPr/>
          <p:nvPr/>
        </p:nvGrpSpPr>
        <p:grpSpPr>
          <a:xfrm>
            <a:off x="671611" y="3114115"/>
            <a:ext cx="7478090" cy="728565"/>
            <a:chOff x="467425" y="3506084"/>
            <a:chExt cx="8115494" cy="8490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FADA22-4C3B-F045-BD9F-D4A2B81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5" y="3625817"/>
              <a:ext cx="1989910" cy="5969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D8EC5F-2D1D-0840-BA8B-594FE27E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65" b="8528"/>
            <a:stretch/>
          </p:blipFill>
          <p:spPr>
            <a:xfrm>
              <a:off x="2620299" y="3511206"/>
              <a:ext cx="1074271" cy="8261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6FAF22-3D19-1C48-89A6-8B9D2370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09" b="20539"/>
            <a:stretch/>
          </p:blipFill>
          <p:spPr>
            <a:xfrm>
              <a:off x="3857534" y="3568255"/>
              <a:ext cx="1199778" cy="7120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EC6BD1-1A28-5644-B5AF-F4C02E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0276" y="3568255"/>
              <a:ext cx="1969935" cy="7120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4C82DC-6FE9-364B-B3F7-2F14AA5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739" y="3506084"/>
              <a:ext cx="1191180" cy="84907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89126" y="5138723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CB06703-D15D-47C2-A424-9C1A01E79D8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F4D6D-B45D-4A16-AB55-F725647F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32757-599F-F440-874A-782AB537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8889"/>
            <a:ext cx="2615403" cy="164009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66A36-1EB7-9340-B9BE-A38F71C7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99" y="2795314"/>
            <a:ext cx="2615401" cy="16357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044C9-C409-3343-A91D-F5BE106BF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4277363"/>
            <a:ext cx="2615402" cy="1701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09AA9-9FF6-5247-A324-46D0F797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8" y="4284094"/>
            <a:ext cx="2615402" cy="163571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622AB7-7851-C54C-B7D8-D69FB430E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7" y="1294652"/>
            <a:ext cx="2615403" cy="16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7C817-6545-5446-8785-4B738B5D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9564"/>
            <a:ext cx="6035040" cy="405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681</TotalTime>
  <Words>632</Words>
  <Application>Microsoft Macintosh PowerPoint</Application>
  <PresentationFormat>On-screen Show (4:3)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30</cp:revision>
  <dcterms:created xsi:type="dcterms:W3CDTF">2020-06-23T20:41:25Z</dcterms:created>
  <dcterms:modified xsi:type="dcterms:W3CDTF">2020-06-25T21:54:24Z</dcterms:modified>
</cp:coreProperties>
</file>